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7" r:id="rId6"/>
  </p:sldMasterIdLst>
  <p:notesMasterIdLst>
    <p:notesMasterId r:id="rId8"/>
  </p:notesMasterIdLst>
  <p:sldIdLst>
    <p:sldId id="26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8A9B5C-FDCE-45CE-AE78-93164555B706}">
          <p14:sldIdLst>
            <p14:sldId id="269"/>
          </p14:sldIdLst>
        </p14:section>
        <p14:section name="How Big Is My Triangle Presentation" id="{C6B763C4-967F-4EDE-ACED-250EF9795B3B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82837" autoAdjust="0"/>
  </p:normalViewPr>
  <p:slideViewPr>
    <p:cSldViewPr>
      <p:cViewPr>
        <p:scale>
          <a:sx n="60" d="100"/>
          <a:sy n="60" d="100"/>
        </p:scale>
        <p:origin x="-1602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0B898-17B9-41B9-8C73-BCD72E57982C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2CE66-98AA-4EB8-83B9-C78DE325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8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D496-DDBD-430F-A239-81B346E3BA1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2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1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5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2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2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9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4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7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5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5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487507"/>
            <a:ext cx="52895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>
              <a:solidFill>
                <a:prstClr val="white">
                  <a:lumMod val="50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14980" y="6381328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212" y="2514599"/>
            <a:ext cx="6743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Програма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3875" y="3029923"/>
            <a:ext cx="8336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C-BIRD проект –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сътрудничество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между академия и бизнес за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устойчиви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селски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райони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“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доц. д-р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Дарина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Заимова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Стопански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факултет</a:t>
            </a:r>
            <a:endParaRPr lang="en-US" sz="14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1602" y="2204864"/>
            <a:ext cx="9144000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endParaRPr lang="en-US" sz="14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5668" y="3049387"/>
            <a:ext cx="4600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1</a:t>
            </a:r>
            <a:endParaRPr lang="en-US" sz="16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5668" y="3636313"/>
            <a:ext cx="4600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2</a:t>
            </a:r>
            <a:endParaRPr lang="en-US" sz="1600" b="1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0504" y="4200635"/>
            <a:ext cx="4600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3</a:t>
            </a:r>
            <a:endParaRPr lang="en-US" sz="1600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9115" y="4949991"/>
            <a:ext cx="478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4</a:t>
            </a:r>
            <a:endParaRPr lang="en-US" sz="1600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-25177" y="3553143"/>
            <a:ext cx="727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25177" y="3039159"/>
            <a:ext cx="727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1602" y="4137918"/>
            <a:ext cx="727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-14980" y="4887682"/>
            <a:ext cx="727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33400"/>
            <a:ext cx="3632481" cy="167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авоъгълник 1"/>
          <p:cNvSpPr/>
          <p:nvPr/>
        </p:nvSpPr>
        <p:spPr>
          <a:xfrm>
            <a:off x="83713" y="579566"/>
            <a:ext cx="525453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Ден</a:t>
            </a:r>
            <a:r>
              <a:rPr lang="ru-RU" b="1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на </a:t>
            </a:r>
            <a:r>
              <a:rPr lang="ru-RU" b="1" dirty="0" err="1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отворените</a:t>
            </a:r>
            <a:r>
              <a:rPr lang="ru-RU" b="1" dirty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 err="1" smtClean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врати</a:t>
            </a:r>
            <a:endParaRPr lang="en-US" b="1" dirty="0" smtClean="0">
              <a:solidFill>
                <a:schemeClr val="accent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6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“ЕВРОПА В МОЯ РЕГИОН”</a:t>
            </a:r>
          </a:p>
          <a:p>
            <a:pPr algn="ctr"/>
            <a:endParaRPr lang="ru-RU" sz="1600" b="1" dirty="0" smtClean="0">
              <a:solidFill>
                <a:schemeClr val="accent6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11:30, 5 юли, 2017</a:t>
            </a:r>
          </a:p>
          <a:p>
            <a:pPr algn="ctr"/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Тракийски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университет, Стара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Загора</a:t>
            </a: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731837" y="3553143"/>
            <a:ext cx="8328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ЕМПАКТ - Превенция на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ранно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отпадане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от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училищата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Цели,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дейности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напредък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проф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д-р Галя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Кожухарова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ДИПКУ</a:t>
            </a:r>
            <a:endParaRPr lang="bg-BG" sz="1400" i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779354" y="4149018"/>
            <a:ext cx="82807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 </a:t>
            </a:r>
            <a:r>
              <a:rPr lang="bg-BG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Акция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BM1201 "Developmental origins of chronic lung disease (CLD)" – </a:t>
            </a:r>
            <a:r>
              <a:rPr lang="bg-BG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възможности за споделяне и обмяна на знания и умения и за съвместни научни изследвания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– </a:t>
            </a:r>
            <a:r>
              <a:rPr lang="bg-BG" sz="1400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  </a:t>
            </a:r>
            <a:r>
              <a:rPr lang="bg-BG" sz="1400" i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проф</a:t>
            </a:r>
            <a:r>
              <a:rPr lang="bg-BG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 д-р Татяна Влайкова, Медицински факултет</a:t>
            </a:r>
          </a:p>
        </p:txBody>
      </p:sp>
      <p:sp>
        <p:nvSpPr>
          <p:cNvPr id="8" name="Правоъгълник 7"/>
          <p:cNvSpPr/>
          <p:nvPr/>
        </p:nvSpPr>
        <p:spPr>
          <a:xfrm>
            <a:off x="713828" y="4891272"/>
            <a:ext cx="83463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AGROF-MM – проект за развитие на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агролесовъдството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като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система за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ефективно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и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екологично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селско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стопанство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доц. д-р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Стефка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Атанасова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Аграрен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факултет</a:t>
            </a:r>
            <a:endParaRPr lang="bg-BG" sz="1400" i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Rectangle 34"/>
          <p:cNvSpPr/>
          <p:nvPr/>
        </p:nvSpPr>
        <p:spPr>
          <a:xfrm>
            <a:off x="159104" y="5625894"/>
            <a:ext cx="478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fontAlgn="base">
              <a:spcBef>
                <a:spcPct val="0"/>
              </a:spcBef>
              <a:spcAft>
                <a:spcPct val="0"/>
              </a:spcAft>
            </a:pPr>
            <a:r>
              <a:rPr lang="bg-BG" sz="1600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5</a:t>
            </a:r>
            <a:endParaRPr lang="en-US" sz="1600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738892" y="5533561"/>
            <a:ext cx="8390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COST - Нови знания, нови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запознанства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нови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емоции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ас.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Йоана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Петрова,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Ветеринарномедицински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400" i="1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факултет</a:t>
            </a:r>
            <a:endParaRPr lang="bg-BG" sz="1400" i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2" name="Straight Connector 37"/>
          <p:cNvCxnSpPr/>
          <p:nvPr/>
        </p:nvCxnSpPr>
        <p:spPr>
          <a:xfrm flipH="1">
            <a:off x="0" y="5517232"/>
            <a:ext cx="7272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57" y="2334678"/>
            <a:ext cx="947294" cy="62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://www.empaqt.eu/images/empaqt_6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301" y="2334678"/>
            <a:ext cx="73504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OST | European Cooperation in Science and Technolog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334678"/>
            <a:ext cx="1127934" cy="45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GROF-M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344" y="2325789"/>
            <a:ext cx="936104" cy="6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05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3</ChoicesCount>
  <Orientation>Left</Orientation>
</Layout>
</file>

<file path=customXml/item3.xml><?xml version="1.0" encoding="utf-8"?>
<Layout>
  <Type>Drawing</Type>
  <ChoicesCount>0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57283-D9A7-4006-BE41-9078DAB45A78}">
  <ds:schemaRefs/>
</ds:datastoreItem>
</file>

<file path=customXml/itemProps2.xml><?xml version="1.0" encoding="utf-8"?>
<ds:datastoreItem xmlns:ds="http://schemas.openxmlformats.org/officeDocument/2006/customXml" ds:itemID="{E8693138-6B84-44FE-BBB3-8A9CF8772A16}">
  <ds:schemaRefs/>
</ds:datastoreItem>
</file>

<file path=customXml/itemProps3.xml><?xml version="1.0" encoding="utf-8"?>
<ds:datastoreItem xmlns:ds="http://schemas.openxmlformats.org/officeDocument/2006/customXml" ds:itemID="{71F5AEB0-1695-470E-B8E8-985A93878F13}">
  <ds:schemaRefs/>
</ds:datastoreItem>
</file>

<file path=customXml/itemProps4.xml><?xml version="1.0" encoding="utf-8"?>
<ds:datastoreItem xmlns:ds="http://schemas.openxmlformats.org/officeDocument/2006/customXml" ds:itemID="{433D308B-FB72-4B08-9F47-255337F062C7}">
  <ds:schemaRefs/>
</ds:datastoreItem>
</file>

<file path=customXml/itemProps5.xml><?xml version="1.0" encoding="utf-8"?>
<ds:datastoreItem xmlns:ds="http://schemas.openxmlformats.org/officeDocument/2006/customXml" ds:itemID="{E420827F-9138-4ED9-AC92-C027D1550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tf10391088</Template>
  <TotalTime>0</TotalTime>
  <Words>161</Words>
  <Application>Microsoft Office PowerPoint</Application>
  <PresentationFormat>Презентация на цял екран (4:3)</PresentationFormat>
  <Paragraphs>18</Paragraphs>
  <Slides>1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2" baseType="lpstr">
      <vt:lpstr>Office Theme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2017-06-25T13:28:26Z</dcterms:created>
  <dcterms:modified xsi:type="dcterms:W3CDTF">2017-06-27T07:40:41Z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Applications">
    <vt:lpwstr>65;#Microsoft Office PowerPoint 2007;#419;#Microsoft PowerPoint 2010;#79;#Template 2007</vt:lpwstr>
  </property>
</Properties>
</file>